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4" autoAdjust="0"/>
    <p:restoredTop sz="94660"/>
  </p:normalViewPr>
  <p:slideViewPr>
    <p:cSldViewPr snapToGrid="0">
      <p:cViewPr>
        <p:scale>
          <a:sx n="62" d="100"/>
          <a:sy n="62" d="100"/>
        </p:scale>
        <p:origin x="10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5ED6-EEA0-4D0F-AAA9-C4D5B22773C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6A40A-9017-438C-BBB0-1683AE06A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0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59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66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76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11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65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2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02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614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31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1361013-EC0D-405B-9A90-2C64034EED7E}" type="datetimeFigureOut">
              <a:rPr lang="ru-RU" smtClean="0"/>
              <a:t>19.11.2023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05B62C-8704-428F-9CD8-75CB73881BB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27" y="389040"/>
            <a:ext cx="7001690" cy="945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2377" y="2629475"/>
            <a:ext cx="8987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Инфографика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 проектной деятельности с детьми дошкольного возраста.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3737" y="5603965"/>
            <a:ext cx="337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Выполнила: воспитатель </a:t>
            </a:r>
          </a:p>
          <a:p>
            <a:r>
              <a:rPr lang="ru-RU"/>
              <a:t>ФИО: Набиева Юлия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4162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61" y="2498513"/>
            <a:ext cx="5777925" cy="374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6629" y="5473337"/>
            <a:ext cx="3853543" cy="48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3109" y="361705"/>
            <a:ext cx="9438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 такое </a:t>
            </a:r>
            <a:r>
              <a:rPr lang="ru-RU" sz="3600" dirty="0" err="1" smtClean="0"/>
              <a:t>инфографика</a:t>
            </a:r>
            <a:r>
              <a:rPr lang="ru-RU" sz="3600" dirty="0" smtClean="0"/>
              <a:t> и для чего она нужна?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9061" y="1136469"/>
            <a:ext cx="5721110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Инфографика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– это технология подачи информации в виде визуальных образов.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307" y="1136469"/>
            <a:ext cx="5262019" cy="4143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93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213" y="427702"/>
            <a:ext cx="1174954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сложной информации простыми образами, символами, а также передача данных в кратком и необычном виде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специфичных видов деятельности: моделирование,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экспериментирование, продуктивных видов.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Развитие связной речи, планирующей функции, расширение и обогащение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запаса детей.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Развитие основных психических процессов - памяти, внимания, образного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мышления: формирование умения передачи данных в кратком и необычном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Развитие творческих способностей детей, умению самим составлять схемы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воспроизводить их.</a:t>
            </a:r>
          </a:p>
        </p:txBody>
      </p:sp>
    </p:spTree>
    <p:extLst>
      <p:ext uri="{BB962C8B-B14F-4D97-AF65-F5344CB8AC3E}">
        <p14:creationId xmlns:p14="http://schemas.microsoft.com/office/powerpoint/2010/main" val="15233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469" y="300698"/>
            <a:ext cx="6411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Краткосрочный проект</a:t>
            </a:r>
          </a:p>
          <a:p>
            <a:r>
              <a:rPr lang="ru-RU" sz="3200" dirty="0" smtClean="0"/>
              <a:t>«</a:t>
            </a:r>
            <a:r>
              <a:rPr lang="ru-RU" sz="3200" dirty="0"/>
              <a:t>По сказкам А.С. Пушкина»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8" y="1711025"/>
            <a:ext cx="5466716" cy="400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81" y="300698"/>
            <a:ext cx="3435633" cy="397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369802" y="4545271"/>
            <a:ext cx="554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трех вопросов: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знаем?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узнать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это можем узнать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85980"/>
            <a:ext cx="3162889" cy="223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26" y="15499"/>
            <a:ext cx="5192739" cy="3661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7" y="2894616"/>
            <a:ext cx="4018114" cy="284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665" y="124835"/>
            <a:ext cx="2828659" cy="284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005" y="4119824"/>
            <a:ext cx="4200508" cy="2091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8665" y="3529789"/>
            <a:ext cx="2559854" cy="26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19" y="241479"/>
            <a:ext cx="3377030" cy="25327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" y="241479"/>
            <a:ext cx="2135451" cy="2847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8" y="3295644"/>
            <a:ext cx="2135451" cy="28472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13" y="241479"/>
            <a:ext cx="2442681" cy="3256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37" y="2939225"/>
            <a:ext cx="2402765" cy="32036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4116" y="4083948"/>
            <a:ext cx="2498870" cy="1874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03" y="3143788"/>
            <a:ext cx="2249343" cy="299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08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535441"/>
            <a:ext cx="3692434" cy="276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289098"/>
            <a:ext cx="3984172" cy="298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07" y="264758"/>
            <a:ext cx="2591356" cy="3455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5" y="3719899"/>
            <a:ext cx="4251649" cy="240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55" y="470201"/>
            <a:ext cx="3239081" cy="4892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69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/>
          <a:stretch/>
        </p:blipFill>
        <p:spPr>
          <a:xfrm>
            <a:off x="604434" y="-1"/>
            <a:ext cx="10895308" cy="636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2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2534194"/>
            <a:ext cx="6748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sz="6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159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 Narrow</vt:lpstr>
      <vt:lpstr>Calibri</vt:lpstr>
      <vt:lpstr>Calibri Light</vt:lpstr>
      <vt:lpstr>Comic Sans MS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Tehnosklad.rf</dc:creator>
  <cp:lastModifiedBy>Tehnosklad.rf</cp:lastModifiedBy>
  <cp:revision>35</cp:revision>
  <dcterms:created xsi:type="dcterms:W3CDTF">2023-10-28T14:20:51Z</dcterms:created>
  <dcterms:modified xsi:type="dcterms:W3CDTF">2023-11-19T09:35:10Z</dcterms:modified>
</cp:coreProperties>
</file>